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783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375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8045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447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961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597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6008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5260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7157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971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19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C622A-C5DD-4992-8558-85C20DF26F94}" type="datetimeFigureOut">
              <a:rPr lang="ko-KR" altLang="en-US" smtClean="0"/>
              <a:t>2023-11-29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44664-54D4-4E56-B20A-6FB8E5BF6B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3479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3766" y="1439993"/>
            <a:ext cx="4093576" cy="419186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250256" y="3511727"/>
            <a:ext cx="2395319" cy="2443720"/>
          </a:xfrm>
          <a:prstGeom prst="rect">
            <a:avLst/>
          </a:prstGeom>
        </p:spPr>
      </p:pic>
      <p:pic>
        <p:nvPicPr>
          <p:cNvPr id="7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26056" y="1021493"/>
            <a:ext cx="2443720" cy="2320710"/>
          </a:xfrm>
          <a:prstGeom prst="rect">
            <a:avLst/>
          </a:prstGeom>
        </p:spPr>
      </p:pic>
      <p:grpSp>
        <p:nvGrpSpPr>
          <p:cNvPr id="8" name="object 6"/>
          <p:cNvGrpSpPr/>
          <p:nvPr/>
        </p:nvGrpSpPr>
        <p:grpSpPr>
          <a:xfrm>
            <a:off x="5290472" y="3153030"/>
            <a:ext cx="662452" cy="553799"/>
            <a:chOff x="2750566" y="2910585"/>
            <a:chExt cx="247650" cy="299720"/>
          </a:xfrm>
          <a:solidFill>
            <a:srgbClr val="FFFF00"/>
          </a:solidFill>
        </p:grpSpPr>
        <p:sp>
          <p:nvSpPr>
            <p:cNvPr id="9" name="object 7"/>
            <p:cNvSpPr/>
            <p:nvPr/>
          </p:nvSpPr>
          <p:spPr>
            <a:xfrm>
              <a:off x="2756916" y="2916935"/>
              <a:ext cx="234950" cy="287020"/>
            </a:xfrm>
            <a:custGeom>
              <a:avLst/>
              <a:gdLst/>
              <a:ahLst/>
              <a:cxnLst/>
              <a:rect l="l" t="t" r="r" b="b"/>
              <a:pathLst>
                <a:path w="234950" h="287019">
                  <a:moveTo>
                    <a:pt x="117347" y="0"/>
                  </a:moveTo>
                  <a:lnTo>
                    <a:pt x="117347" y="71627"/>
                  </a:lnTo>
                  <a:lnTo>
                    <a:pt x="0" y="71627"/>
                  </a:lnTo>
                  <a:lnTo>
                    <a:pt x="0" y="214884"/>
                  </a:lnTo>
                  <a:lnTo>
                    <a:pt x="117347" y="214884"/>
                  </a:lnTo>
                  <a:lnTo>
                    <a:pt x="117347" y="286512"/>
                  </a:lnTo>
                  <a:lnTo>
                    <a:pt x="234695" y="143255"/>
                  </a:lnTo>
                  <a:lnTo>
                    <a:pt x="117347" y="0"/>
                  </a:lnTo>
                  <a:close/>
                </a:path>
              </a:pathLst>
            </a:custGeom>
            <a:grpFill/>
            <a:ln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8"/>
            <p:cNvSpPr/>
            <p:nvPr/>
          </p:nvSpPr>
          <p:spPr>
            <a:xfrm>
              <a:off x="2756916" y="2916935"/>
              <a:ext cx="234950" cy="287020"/>
            </a:xfrm>
            <a:custGeom>
              <a:avLst/>
              <a:gdLst/>
              <a:ahLst/>
              <a:cxnLst/>
              <a:rect l="l" t="t" r="r" b="b"/>
              <a:pathLst>
                <a:path w="234950" h="287019">
                  <a:moveTo>
                    <a:pt x="0" y="71627"/>
                  </a:moveTo>
                  <a:lnTo>
                    <a:pt x="117347" y="71627"/>
                  </a:lnTo>
                  <a:lnTo>
                    <a:pt x="117347" y="0"/>
                  </a:lnTo>
                  <a:lnTo>
                    <a:pt x="234695" y="143255"/>
                  </a:lnTo>
                  <a:lnTo>
                    <a:pt x="117347" y="286512"/>
                  </a:lnTo>
                  <a:lnTo>
                    <a:pt x="117347" y="214884"/>
                  </a:lnTo>
                  <a:lnTo>
                    <a:pt x="0" y="214884"/>
                  </a:lnTo>
                  <a:lnTo>
                    <a:pt x="0" y="71627"/>
                  </a:lnTo>
                  <a:close/>
                </a:path>
              </a:pathLst>
            </a:custGeom>
            <a:grpFill/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1858446" y="4283677"/>
            <a:ext cx="876516" cy="88591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3575222" y="4526693"/>
            <a:ext cx="494270" cy="885910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3572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2023-11-29T06:55:41Z</dcterms:created>
  <dcterms:modified xsi:type="dcterms:W3CDTF">2023-11-29T06:55:54Z</dcterms:modified>
</cp:coreProperties>
</file>